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375256" cy="785794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Випромінювання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asa_1280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5"/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C8fc672f2fa0188baa24d0371ea_16716_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ozonova-d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405158"/>
            <a:ext cx="5508105" cy="3452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Підводячи</a:t>
            </a:r>
            <a:r>
              <a:rPr lang="ru-RU" sz="4800" dirty="0" smtClean="0"/>
              <a:t> </a:t>
            </a:r>
            <a:r>
              <a:rPr lang="ru-RU" sz="4800" dirty="0" err="1" smtClean="0"/>
              <a:t>підсумок</a:t>
            </a:r>
            <a:r>
              <a:rPr lang="ru-RU" sz="4800" dirty="0" smtClean="0"/>
              <a:t>, ось проста </a:t>
            </a:r>
            <a:r>
              <a:rPr lang="ru-RU" sz="4800" dirty="0" err="1" smtClean="0"/>
              <a:t>порада</a:t>
            </a:r>
            <a:r>
              <a:rPr lang="ru-RU" sz="4800" dirty="0" smtClean="0"/>
              <a:t>. </a:t>
            </a:r>
            <a:r>
              <a:rPr lang="ru-RU" sz="4800" dirty="0" err="1" smtClean="0"/>
              <a:t>Якщо</a:t>
            </a:r>
            <a:r>
              <a:rPr lang="ru-RU" sz="4800" dirty="0" smtClean="0"/>
              <a:t> знати правила </a:t>
            </a:r>
            <a:r>
              <a:rPr lang="ru-RU" sz="4800" dirty="0" err="1" smtClean="0"/>
              <a:t>безпеки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застосовувати</a:t>
            </a:r>
            <a:r>
              <a:rPr lang="ru-RU" sz="4800" dirty="0" smtClean="0"/>
              <a:t> на </a:t>
            </a:r>
            <a:r>
              <a:rPr lang="ru-RU" sz="4800" dirty="0" err="1" smtClean="0"/>
              <a:t>практиці</a:t>
            </a:r>
            <a:r>
              <a:rPr lang="ru-RU" sz="4800" dirty="0" smtClean="0"/>
              <a:t> </a:t>
            </a:r>
            <a:r>
              <a:rPr lang="ru-RU" sz="4800" dirty="0" err="1" smtClean="0"/>
              <a:t>знання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</a:t>
            </a:r>
            <a:r>
              <a:rPr lang="ru-RU" sz="4800" dirty="0" err="1" smtClean="0"/>
              <a:t>фізики</a:t>
            </a:r>
            <a:r>
              <a:rPr lang="ru-RU" sz="4800" dirty="0" smtClean="0"/>
              <a:t>, то </a:t>
            </a:r>
            <a:r>
              <a:rPr lang="ru-RU" sz="4800" dirty="0" err="1" smtClean="0"/>
              <a:t>всі</a:t>
            </a:r>
            <a:r>
              <a:rPr lang="ru-RU" sz="4800" dirty="0" smtClean="0"/>
              <a:t> </a:t>
            </a:r>
            <a:r>
              <a:rPr lang="ru-RU" sz="4800" dirty="0" err="1" smtClean="0"/>
              <a:t>види</a:t>
            </a:r>
            <a:r>
              <a:rPr lang="ru-RU" sz="4800" dirty="0" smtClean="0"/>
              <a:t> </a:t>
            </a:r>
            <a:r>
              <a:rPr lang="ru-RU" sz="4800" dirty="0" err="1" smtClean="0"/>
              <a:t>теплопередачі</a:t>
            </a:r>
            <a:r>
              <a:rPr lang="ru-RU" sz="4800" dirty="0" smtClean="0"/>
              <a:t> </a:t>
            </a:r>
            <a:r>
              <a:rPr lang="ru-RU" sz="4800" dirty="0" err="1" smtClean="0"/>
              <a:t>можна</a:t>
            </a:r>
            <a:r>
              <a:rPr lang="ru-RU" sz="4800" dirty="0" smtClean="0"/>
              <a:t> </a:t>
            </a:r>
            <a:r>
              <a:rPr lang="ru-RU" sz="4800" dirty="0" err="1" smtClean="0"/>
              <a:t>використовувати</a:t>
            </a:r>
            <a:r>
              <a:rPr lang="ru-RU" sz="4800" dirty="0" smtClean="0"/>
              <a:t> в </a:t>
            </a:r>
            <a:r>
              <a:rPr lang="ru-RU" sz="4800" dirty="0" err="1" smtClean="0"/>
              <a:t>якості</a:t>
            </a:r>
            <a:r>
              <a:rPr lang="ru-RU" sz="4800" dirty="0" smtClean="0"/>
              <a:t> </a:t>
            </a:r>
            <a:r>
              <a:rPr lang="ru-RU" sz="4800" dirty="0" err="1" smtClean="0"/>
              <a:t>помічника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Випромінювання</a:t>
            </a:r>
            <a:r>
              <a:rPr lang="ru-RU" sz="4800" dirty="0" smtClean="0"/>
              <a:t> - </a:t>
            </a:r>
            <a:r>
              <a:rPr lang="ru-RU" sz="4800" dirty="0" err="1" smtClean="0"/>
              <a:t>найкращий</a:t>
            </a:r>
            <a:r>
              <a:rPr lang="ru-RU" sz="4800" dirty="0" smtClean="0"/>
              <a:t> </a:t>
            </a:r>
            <a:r>
              <a:rPr lang="ru-RU" sz="4800" dirty="0" err="1" smtClean="0"/>
              <a:t>спосіб</a:t>
            </a:r>
            <a:r>
              <a:rPr lang="ru-RU" sz="4800" dirty="0" smtClean="0"/>
              <a:t> </a:t>
            </a:r>
            <a:r>
              <a:rPr lang="ru-RU" sz="4800" dirty="0" err="1" smtClean="0"/>
              <a:t>передачі</a:t>
            </a:r>
            <a:r>
              <a:rPr lang="ru-RU" sz="4800" dirty="0" smtClean="0"/>
              <a:t> </a:t>
            </a:r>
            <a:r>
              <a:rPr lang="ru-RU" sz="4800" dirty="0" err="1" smtClean="0"/>
              <a:t>енергії</a:t>
            </a:r>
            <a:r>
              <a:rPr lang="ru-RU" sz="4800" dirty="0" smtClean="0"/>
              <a:t>. Для того, </a:t>
            </a:r>
            <a:r>
              <a:rPr lang="ru-RU" sz="4800" dirty="0" err="1" smtClean="0"/>
              <a:t>щоб</a:t>
            </a:r>
            <a:r>
              <a:rPr lang="ru-RU" sz="4800" dirty="0" smtClean="0"/>
              <a:t> ним </a:t>
            </a:r>
            <a:r>
              <a:rPr lang="ru-RU" sz="4800" dirty="0" err="1" smtClean="0"/>
              <a:t>скористатися</a:t>
            </a:r>
            <a:r>
              <a:rPr lang="ru-RU" sz="4800" dirty="0" smtClean="0"/>
              <a:t> не </a:t>
            </a:r>
            <a:r>
              <a:rPr lang="ru-RU" sz="4800" dirty="0" err="1" smtClean="0"/>
              <a:t>потрібна</a:t>
            </a:r>
            <a:r>
              <a:rPr lang="ru-RU" sz="4800" dirty="0" smtClean="0"/>
              <a:t> </a:t>
            </a:r>
            <a:r>
              <a:rPr lang="ru-RU" sz="4800" dirty="0" err="1" smtClean="0"/>
              <a:t>ніяка</a:t>
            </a:r>
            <a:r>
              <a:rPr lang="ru-RU" sz="4800" dirty="0" smtClean="0"/>
              <a:t> середу. </a:t>
            </a:r>
            <a:r>
              <a:rPr lang="ru-RU" sz="4800" dirty="0" err="1" smtClean="0"/>
              <a:t>Випромінювання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можливо</a:t>
            </a:r>
            <a:r>
              <a:rPr lang="ru-RU" sz="4800" dirty="0" smtClean="0"/>
              <a:t> </a:t>
            </a:r>
            <a:r>
              <a:rPr lang="ru-RU" sz="4800" dirty="0" err="1" smtClean="0"/>
              <a:t>навіть</a:t>
            </a:r>
            <a:r>
              <a:rPr lang="ru-RU" sz="4800" dirty="0" smtClean="0"/>
              <a:t> у </a:t>
            </a:r>
            <a:r>
              <a:rPr lang="ru-RU" sz="4800" dirty="0" err="1" smtClean="0"/>
              <a:t>вакуумі</a:t>
            </a:r>
            <a:r>
              <a:rPr lang="ru-RU" sz="4800" dirty="0" smtClean="0"/>
              <a:t> </a:t>
            </a:r>
            <a:r>
              <a:rPr lang="ru-RU" sz="4800" dirty="0" smtClean="0"/>
              <a:t>!!!</a:t>
            </a:r>
          </a:p>
          <a:p>
            <a:r>
              <a:rPr lang="ru-RU" sz="4800" dirty="0" err="1" smtClean="0"/>
              <a:t>Що</a:t>
            </a:r>
            <a:r>
              <a:rPr lang="ru-RU" sz="4800" dirty="0" smtClean="0"/>
              <a:t> </a:t>
            </a:r>
            <a:r>
              <a:rPr lang="ru-RU" sz="4800" dirty="0" err="1" smtClean="0"/>
              <a:t>може</a:t>
            </a:r>
            <a:r>
              <a:rPr lang="ru-RU" sz="4800" dirty="0" smtClean="0"/>
              <a:t> </a:t>
            </a:r>
            <a:r>
              <a:rPr lang="ru-RU" sz="4800" dirty="0" err="1" smtClean="0"/>
              <a:t>зрівнятися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ним?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900" dirty="0" err="1" smtClean="0"/>
              <a:t>Адже</a:t>
            </a:r>
            <a:r>
              <a:rPr lang="ru-RU" sz="3900" dirty="0" smtClean="0"/>
              <a:t> </a:t>
            </a:r>
            <a:r>
              <a:rPr lang="ru-RU" sz="3900" dirty="0" err="1" smtClean="0"/>
              <a:t>тільки</a:t>
            </a:r>
            <a:r>
              <a:rPr lang="ru-RU" sz="3900" dirty="0" smtClean="0"/>
              <a:t> за </a:t>
            </a:r>
            <a:r>
              <a:rPr lang="ru-RU" sz="3900" dirty="0" err="1" smtClean="0"/>
              <a:t>допомогою</a:t>
            </a:r>
            <a:r>
              <a:rPr lang="ru-RU" sz="3900" dirty="0" smtClean="0"/>
              <a:t> </a:t>
            </a:r>
            <a:r>
              <a:rPr lang="ru-RU" sz="3900" dirty="0" err="1" smtClean="0"/>
              <a:t>випромінювання</a:t>
            </a:r>
            <a:r>
              <a:rPr lang="ru-RU" sz="3900" dirty="0" smtClean="0"/>
              <a:t> ми </a:t>
            </a:r>
            <a:r>
              <a:rPr lang="ru-RU" sz="3900" dirty="0" err="1" smtClean="0"/>
              <a:t>отримуємо</a:t>
            </a:r>
            <a:r>
              <a:rPr lang="ru-RU" sz="3900" dirty="0" smtClean="0"/>
              <a:t> </a:t>
            </a:r>
            <a:r>
              <a:rPr lang="ru-RU" sz="3900" dirty="0" err="1" smtClean="0"/>
              <a:t>енергію</a:t>
            </a:r>
            <a:r>
              <a:rPr lang="ru-RU" sz="3900" dirty="0" smtClean="0"/>
              <a:t> </a:t>
            </a:r>
            <a:r>
              <a:rPr lang="ru-RU" sz="3900" dirty="0" err="1" smtClean="0"/>
              <a:t>від</a:t>
            </a:r>
            <a:r>
              <a:rPr lang="ru-RU" sz="3900" dirty="0" smtClean="0"/>
              <a:t> </a:t>
            </a:r>
            <a:r>
              <a:rPr lang="ru-RU" sz="3900" dirty="0" err="1" smtClean="0"/>
              <a:t>Сонця</a:t>
            </a:r>
            <a:r>
              <a:rPr lang="ru-RU" sz="3900" dirty="0" smtClean="0"/>
              <a:t>.</a:t>
            </a:r>
          </a:p>
          <a:p>
            <a:r>
              <a:rPr lang="ru-RU" sz="3900" dirty="0" err="1" smtClean="0"/>
              <a:t>Якщо</a:t>
            </a:r>
            <a:r>
              <a:rPr lang="ru-RU" sz="3900" dirty="0" smtClean="0"/>
              <a:t> </a:t>
            </a:r>
            <a:r>
              <a:rPr lang="ru-RU" sz="3900" dirty="0" err="1" smtClean="0"/>
              <a:t>ви</a:t>
            </a:r>
            <a:r>
              <a:rPr lang="ru-RU" sz="3900" dirty="0" smtClean="0"/>
              <a:t> </a:t>
            </a:r>
            <a:r>
              <a:rPr lang="ru-RU" sz="3900" dirty="0" err="1" smtClean="0"/>
              <a:t>хочете</a:t>
            </a:r>
            <a:r>
              <a:rPr lang="ru-RU" sz="3900" dirty="0" smtClean="0"/>
              <a:t> </a:t>
            </a:r>
            <a:r>
              <a:rPr lang="ru-RU" sz="3900" dirty="0" err="1" smtClean="0"/>
              <a:t>отримувати</a:t>
            </a:r>
            <a:r>
              <a:rPr lang="ru-RU" sz="3900" dirty="0" smtClean="0"/>
              <a:t> максимум </a:t>
            </a:r>
            <a:r>
              <a:rPr lang="ru-RU" sz="3900" dirty="0" err="1" smtClean="0"/>
              <a:t>енергії</a:t>
            </a:r>
            <a:r>
              <a:rPr lang="ru-RU" sz="3900" dirty="0" smtClean="0"/>
              <a:t>, то </a:t>
            </a:r>
            <a:r>
              <a:rPr lang="ru-RU" sz="3900" dirty="0" err="1" smtClean="0"/>
              <a:t>застосовуйте</a:t>
            </a:r>
            <a:r>
              <a:rPr lang="ru-RU" sz="3900" dirty="0" smtClean="0"/>
              <a:t> </a:t>
            </a:r>
            <a:r>
              <a:rPr lang="ru-RU" sz="3900" dirty="0" err="1" smtClean="0"/>
              <a:t>темні</a:t>
            </a:r>
            <a:r>
              <a:rPr lang="ru-RU" sz="3900" dirty="0" smtClean="0"/>
              <a:t> </a:t>
            </a:r>
            <a:r>
              <a:rPr lang="ru-RU" sz="3900" dirty="0" err="1" smtClean="0"/>
              <a:t>поверхні</a:t>
            </a:r>
            <a:r>
              <a:rPr lang="ru-RU" sz="3900" dirty="0" smtClean="0"/>
              <a:t>.</a:t>
            </a:r>
          </a:p>
          <a:p>
            <a:r>
              <a:rPr lang="ru-RU" sz="3900" dirty="0" smtClean="0"/>
              <a:t>Для тих, </a:t>
            </a:r>
            <a:r>
              <a:rPr lang="ru-RU" sz="3900" dirty="0" err="1" smtClean="0"/>
              <a:t>хто</a:t>
            </a:r>
            <a:r>
              <a:rPr lang="ru-RU" sz="3900" dirty="0" smtClean="0"/>
              <a:t> </a:t>
            </a:r>
            <a:r>
              <a:rPr lang="ru-RU" sz="3900" dirty="0" err="1" smtClean="0"/>
              <a:t>хоче</a:t>
            </a:r>
            <a:r>
              <a:rPr lang="ru-RU" sz="3900" dirty="0" smtClean="0"/>
              <a:t> </a:t>
            </a:r>
            <a:r>
              <a:rPr lang="ru-RU" sz="3900" dirty="0" err="1" smtClean="0"/>
              <a:t>захистити</a:t>
            </a:r>
            <a:r>
              <a:rPr lang="ru-RU" sz="3900" dirty="0" smtClean="0"/>
              <a:t> себе </a:t>
            </a:r>
            <a:r>
              <a:rPr lang="ru-RU" sz="3900" dirty="0" err="1" smtClean="0"/>
              <a:t>від</a:t>
            </a:r>
            <a:r>
              <a:rPr lang="ru-RU" sz="3900" dirty="0" smtClean="0"/>
              <a:t> </a:t>
            </a:r>
            <a:r>
              <a:rPr lang="ru-RU" sz="3900" dirty="0" err="1" smtClean="0"/>
              <a:t>випромінювання</a:t>
            </a:r>
            <a:r>
              <a:rPr lang="ru-RU" sz="3900" dirty="0" smtClean="0"/>
              <a:t> </a:t>
            </a:r>
            <a:r>
              <a:rPr lang="ru-RU" sz="3900" dirty="0" err="1" smtClean="0"/>
              <a:t>радимо</a:t>
            </a:r>
            <a:r>
              <a:rPr lang="ru-RU" sz="3900" dirty="0" smtClean="0"/>
              <a:t> </a:t>
            </a:r>
            <a:r>
              <a:rPr lang="ru-RU" sz="3900" dirty="0" err="1" smtClean="0"/>
              <a:t>використовувати</a:t>
            </a:r>
            <a:r>
              <a:rPr lang="ru-RU" sz="3900" dirty="0" smtClean="0"/>
              <a:t> </a:t>
            </a:r>
            <a:r>
              <a:rPr lang="ru-RU" sz="3900" dirty="0" err="1" smtClean="0"/>
              <a:t>яскраві</a:t>
            </a:r>
            <a:r>
              <a:rPr lang="ru-RU" sz="3900" dirty="0" smtClean="0"/>
              <a:t>, </a:t>
            </a:r>
            <a:r>
              <a:rPr lang="ru-RU" sz="3900" dirty="0" err="1" smtClean="0"/>
              <a:t>блискучі</a:t>
            </a:r>
            <a:r>
              <a:rPr lang="ru-RU" sz="3900" dirty="0" smtClean="0"/>
              <a:t> </a:t>
            </a:r>
            <a:r>
              <a:rPr lang="ru-RU" sz="3900" dirty="0" err="1" smtClean="0"/>
              <a:t>поверхні</a:t>
            </a:r>
            <a:r>
              <a:rPr lang="ru-RU" sz="3900" dirty="0" smtClean="0"/>
              <a:t>.</a:t>
            </a:r>
            <a:endParaRPr lang="ru-RU" sz="3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4400" dirty="0" err="1" smtClean="0"/>
              <a:t>Випромінювання</a:t>
            </a:r>
            <a:r>
              <a:rPr lang="ru-RU" sz="4400" dirty="0" smtClean="0"/>
              <a:t> - </a:t>
            </a:r>
            <a:r>
              <a:rPr lang="ru-RU" sz="4400" dirty="0" err="1" smtClean="0"/>
              <a:t>дуже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красивий</a:t>
            </a:r>
            <a:r>
              <a:rPr lang="ru-RU" sz="4400" dirty="0" smtClean="0"/>
              <a:t> вид </a:t>
            </a:r>
            <a:r>
              <a:rPr lang="ru-RU" sz="4400" dirty="0" err="1" smtClean="0"/>
              <a:t>теплопередачі</a:t>
            </a:r>
            <a:r>
              <a:rPr lang="ru-RU" sz="4400" dirty="0" smtClean="0"/>
              <a:t>. Але, на жаль всю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красу </a:t>
            </a:r>
            <a:r>
              <a:rPr lang="ru-RU" sz="4400" dirty="0" err="1" smtClean="0"/>
              <a:t>можна</a:t>
            </a:r>
            <a:r>
              <a:rPr lang="ru-RU" sz="4400" dirty="0" smtClean="0"/>
              <a:t> </a:t>
            </a:r>
            <a:r>
              <a:rPr lang="ru-RU" sz="4400" dirty="0" err="1" smtClean="0"/>
              <a:t>побачити</a:t>
            </a:r>
            <a:r>
              <a:rPr lang="ru-RU" sz="4400" dirty="0" smtClean="0"/>
              <a:t> </a:t>
            </a:r>
            <a:r>
              <a:rPr lang="ru-RU" sz="4400" dirty="0" err="1" smtClean="0"/>
              <a:t>тільки</a:t>
            </a:r>
            <a:r>
              <a:rPr lang="ru-RU" sz="4400" dirty="0" smtClean="0"/>
              <a:t> за </a:t>
            </a:r>
            <a:r>
              <a:rPr lang="ru-RU" sz="4400" dirty="0" err="1" smtClean="0"/>
              <a:t>допомогою</a:t>
            </a:r>
            <a:r>
              <a:rPr lang="ru-RU" sz="4400" dirty="0" smtClean="0"/>
              <a:t> </a:t>
            </a:r>
            <a:r>
              <a:rPr lang="ru-RU" sz="4400" dirty="0" err="1" smtClean="0"/>
              <a:t>спеціальних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приладів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Використовуйте</a:t>
            </a:r>
            <a:r>
              <a:rPr lang="ru-RU" sz="4400" dirty="0" smtClean="0"/>
              <a:t> </a:t>
            </a:r>
            <a:r>
              <a:rPr lang="ru-RU" sz="4400" dirty="0" err="1" smtClean="0"/>
              <a:t>випромінювання</a:t>
            </a:r>
            <a:r>
              <a:rPr lang="ru-RU" sz="4400" dirty="0" smtClean="0"/>
              <a:t> !!!</a:t>
            </a:r>
          </a:p>
          <a:p>
            <a:r>
              <a:rPr lang="ru-RU" sz="4400" dirty="0" err="1" smtClean="0"/>
              <a:t>Адже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отримують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всі</a:t>
            </a:r>
            <a:r>
              <a:rPr lang="ru-RU" sz="4400" dirty="0" smtClean="0"/>
              <a:t> </a:t>
            </a:r>
            <a:r>
              <a:rPr lang="ru-RU" sz="4400" dirty="0" err="1" smtClean="0"/>
              <a:t>тіла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при </a:t>
            </a:r>
            <a:r>
              <a:rPr lang="ru-RU" sz="4400" dirty="0" err="1" smtClean="0"/>
              <a:t>будь-якій</a:t>
            </a:r>
            <a:r>
              <a:rPr lang="ru-RU" sz="4400" dirty="0" smtClean="0"/>
              <a:t> </a:t>
            </a:r>
            <a:r>
              <a:rPr lang="ru-RU" sz="4400" dirty="0" err="1" smtClean="0"/>
              <a:t>температурі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74136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Люди в </a:t>
            </a:r>
            <a:r>
              <a:rPr lang="ru-RU" sz="2200" dirty="0" err="1" smtClean="0"/>
              <a:t>корисних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цілях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особливий</a:t>
            </a:r>
            <a:r>
              <a:rPr lang="ru-RU" sz="2200" dirty="0" smtClean="0"/>
              <a:t> вид </a:t>
            </a:r>
            <a:r>
              <a:rPr lang="ru-RU" sz="2200" dirty="0" err="1" smtClean="0"/>
              <a:t>випромінювання</a:t>
            </a:r>
            <a:r>
              <a:rPr lang="ru-RU" sz="2200" dirty="0" smtClean="0"/>
              <a:t> - рентген. З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розпізнати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травми</a:t>
            </a:r>
            <a:r>
              <a:rPr lang="ru-RU" sz="2200" dirty="0" smtClean="0"/>
              <a:t> скелета </a:t>
            </a:r>
            <a:r>
              <a:rPr lang="ru-RU" sz="2200" dirty="0" err="1" smtClean="0"/>
              <a:t>людини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 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інфрачервоне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випромінювання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допомагають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людству</a:t>
            </a:r>
            <a:r>
              <a:rPr lang="ru-RU" sz="2200" dirty="0" smtClean="0"/>
              <a:t>.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випромінюють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нагріті</a:t>
            </a:r>
            <a:r>
              <a:rPr lang="ru-RU" sz="2200" dirty="0" smtClean="0"/>
              <a:t> </a:t>
            </a:r>
            <a:r>
              <a:rPr lang="ru-RU" sz="2200" dirty="0" err="1" smtClean="0"/>
              <a:t>тіла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Радіохвилі</a:t>
            </a:r>
            <a:r>
              <a:rPr lang="ru-RU" sz="2200" dirty="0" smtClean="0"/>
              <a:t> - </a:t>
            </a:r>
            <a:r>
              <a:rPr lang="ru-RU" sz="2200" dirty="0" err="1" smtClean="0"/>
              <a:t>окремий</a:t>
            </a:r>
            <a:r>
              <a:rPr lang="ru-RU" sz="2200" dirty="0" smtClean="0"/>
              <a:t> вид </a:t>
            </a:r>
            <a:r>
              <a:rPr lang="ru-RU" sz="2200" dirty="0" err="1" smtClean="0"/>
              <a:t>випромінювання</a:t>
            </a:r>
            <a:r>
              <a:rPr lang="ru-RU" sz="2200" dirty="0" smtClean="0"/>
              <a:t>. Вони </a:t>
            </a:r>
            <a:r>
              <a:rPr lang="ru-RU" sz="2200" dirty="0" err="1" smtClean="0"/>
              <a:t>передають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інформацію</a:t>
            </a:r>
            <a:r>
              <a:rPr lang="ru-RU" sz="2200" dirty="0" smtClean="0"/>
              <a:t> по </a:t>
            </a:r>
            <a:r>
              <a:rPr lang="ru-RU" sz="2200" dirty="0" err="1" smtClean="0"/>
              <a:t>радіо</a:t>
            </a:r>
            <a:r>
              <a:rPr lang="ru-RU" sz="2200" dirty="0" smtClean="0"/>
              <a:t>, </a:t>
            </a:r>
            <a:r>
              <a:rPr lang="ru-RU" sz="2200" dirty="0" err="1" smtClean="0"/>
              <a:t>телебаченню</a:t>
            </a:r>
            <a:r>
              <a:rPr lang="ru-RU" sz="2200" dirty="0" smtClean="0"/>
              <a:t>, телефону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інтернету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102" y="3143248"/>
            <a:ext cx="4882898" cy="3356992"/>
          </a:xfrm>
          <a:prstGeom prst="rect">
            <a:avLst/>
          </a:prstGeom>
        </p:spPr>
      </p:pic>
      <p:pic>
        <p:nvPicPr>
          <p:cNvPr id="6" name="Рисунок 5" descr="picture_300510_2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4337397" cy="3357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нтг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Але, </a:t>
            </a:r>
            <a:r>
              <a:rPr lang="ru-RU" sz="4000" dirty="0" err="1" smtClean="0"/>
              <a:t>випромінювання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може</a:t>
            </a:r>
            <a:r>
              <a:rPr lang="ru-RU" sz="4000" dirty="0" smtClean="0"/>
              <a:t> </a:t>
            </a:r>
            <a:r>
              <a:rPr lang="ru-RU" sz="4000" dirty="0" err="1" smtClean="0"/>
              <a:t>виявитися</a:t>
            </a:r>
            <a:r>
              <a:rPr lang="ru-RU" sz="4000" dirty="0" smtClean="0"/>
              <a:t> </a:t>
            </a:r>
            <a:r>
              <a:rPr lang="ru-RU" sz="4000" dirty="0" err="1" smtClean="0"/>
              <a:t>дуже</a:t>
            </a:r>
            <a:r>
              <a:rPr lang="ru-RU" sz="4000" dirty="0" smtClean="0"/>
              <a:t> </a:t>
            </a:r>
            <a:r>
              <a:rPr lang="ru-RU" sz="4000" dirty="0" err="1" smtClean="0"/>
              <a:t>небезпечним</a:t>
            </a:r>
            <a:r>
              <a:rPr lang="ru-RU" sz="4000" dirty="0" smtClean="0"/>
              <a:t>! Будьте </a:t>
            </a:r>
            <a:r>
              <a:rPr lang="ru-RU" sz="4000" dirty="0" err="1" smtClean="0"/>
              <a:t>обережніше</a:t>
            </a:r>
            <a:r>
              <a:rPr lang="ru-RU" sz="4000" dirty="0" smtClean="0"/>
              <a:t>! Не </a:t>
            </a:r>
            <a:r>
              <a:rPr lang="ru-RU" sz="4000" dirty="0" err="1" smtClean="0"/>
              <a:t>дивіться</a:t>
            </a:r>
            <a:r>
              <a:rPr lang="ru-RU" sz="4000" dirty="0" smtClean="0"/>
              <a:t> на </a:t>
            </a:r>
            <a:r>
              <a:rPr lang="ru-RU" sz="4000" dirty="0" err="1" smtClean="0"/>
              <a:t>сонце</a:t>
            </a:r>
            <a:r>
              <a:rPr lang="ru-RU" sz="4000" dirty="0" smtClean="0"/>
              <a:t> без </a:t>
            </a:r>
            <a:r>
              <a:rPr lang="ru-RU" sz="4000" dirty="0" err="1" smtClean="0"/>
              <a:t>сонцезахисних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окулярів</a:t>
            </a:r>
            <a:r>
              <a:rPr lang="ru-RU" sz="4000" dirty="0" smtClean="0"/>
              <a:t>!</a:t>
            </a:r>
          </a:p>
          <a:p>
            <a:pPr>
              <a:buNone/>
            </a:pPr>
            <a:r>
              <a:rPr lang="ru-RU" sz="4000" dirty="0" err="1" smtClean="0"/>
              <a:t>Радіація</a:t>
            </a:r>
            <a:r>
              <a:rPr lang="ru-RU" sz="4000" dirty="0" smtClean="0"/>
              <a:t> </a:t>
            </a:r>
            <a:r>
              <a:rPr lang="ru-RU" sz="4000" dirty="0" err="1" smtClean="0"/>
              <a:t>також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</a:t>
            </a:r>
            <a:r>
              <a:rPr lang="ru-RU" sz="4000" dirty="0" err="1" smtClean="0"/>
              <a:t>найнебезпечнішим</a:t>
            </a:r>
            <a:r>
              <a:rPr lang="ru-RU" sz="4000" dirty="0" smtClean="0"/>
              <a:t> видом </a:t>
            </a:r>
            <a:r>
              <a:rPr lang="ru-RU" sz="4000" dirty="0" err="1" smtClean="0"/>
              <a:t>випромінювання</a:t>
            </a:r>
            <a:r>
              <a:rPr lang="ru-RU" sz="4000" dirty="0" smtClean="0"/>
              <a:t>. Тому будьте </a:t>
            </a:r>
            <a:r>
              <a:rPr lang="ru-RU" sz="4000" dirty="0" err="1" smtClean="0"/>
              <a:t>уважними</a:t>
            </a:r>
            <a:r>
              <a:rPr lang="ru-RU" sz="4000" dirty="0" smtClean="0"/>
              <a:t>! Не </a:t>
            </a:r>
            <a:r>
              <a:rPr lang="ru-RU" sz="4000" dirty="0" err="1" smtClean="0"/>
              <a:t>наближайтеся</a:t>
            </a:r>
            <a:r>
              <a:rPr lang="ru-RU" sz="4000" dirty="0" smtClean="0"/>
              <a:t> до </a:t>
            </a:r>
            <a:r>
              <a:rPr lang="ru-RU" sz="4000" dirty="0" err="1" smtClean="0"/>
              <a:t>місць</a:t>
            </a:r>
            <a:r>
              <a:rPr lang="ru-RU" sz="4000" dirty="0" smtClean="0"/>
              <a:t>, де </a:t>
            </a:r>
            <a:r>
              <a:rPr lang="ru-RU" sz="4000" dirty="0" err="1" smtClean="0"/>
              <a:t>є</a:t>
            </a:r>
            <a:r>
              <a:rPr lang="ru-RU" sz="4000" dirty="0" smtClean="0"/>
              <a:t> знаки </a:t>
            </a:r>
            <a:r>
              <a:rPr lang="ru-RU" sz="4000" dirty="0" err="1" smtClean="0"/>
              <a:t>небезпеки</a:t>
            </a:r>
            <a:r>
              <a:rPr lang="ru-RU" sz="4000" dirty="0" smtClean="0"/>
              <a:t>: </a:t>
            </a:r>
            <a:r>
              <a:rPr lang="ru-RU" sz="4000" dirty="0" smtClean="0">
                <a:solidFill>
                  <a:srgbClr val="FF0000"/>
                </a:solidFill>
              </a:rPr>
              <a:t>РАДІАЦІЯ 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dioac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78377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небезпечний</a:t>
            </a:r>
            <a:r>
              <a:rPr lang="ru-RU" dirty="0" smtClean="0"/>
              <a:t> вид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- </a:t>
            </a:r>
            <a:r>
              <a:rPr lang="ru-RU" dirty="0" err="1" smtClean="0"/>
              <a:t>ультрафіолет</a:t>
            </a:r>
            <a:r>
              <a:rPr lang="ru-RU" dirty="0" smtClean="0"/>
              <a:t>.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-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вузьким</a:t>
            </a:r>
            <a:r>
              <a:rPr lang="ru-RU" dirty="0" smtClean="0"/>
              <a:t> </a:t>
            </a:r>
            <a:r>
              <a:rPr lang="ru-RU" dirty="0" err="1" smtClean="0"/>
              <a:t>озоновим</a:t>
            </a:r>
            <a:r>
              <a:rPr lang="ru-RU" dirty="0" smtClean="0"/>
              <a:t> шаром.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захищені</a:t>
            </a:r>
            <a:r>
              <a:rPr lang="ru-RU" dirty="0" smtClean="0"/>
              <a:t> у вас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виникнути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утворитися</a:t>
            </a:r>
            <a:r>
              <a:rPr lang="ru-RU" dirty="0" smtClean="0"/>
              <a:t> рак </a:t>
            </a:r>
            <a:r>
              <a:rPr lang="ru-RU" dirty="0" err="1" smtClean="0"/>
              <a:t>шкіри</a:t>
            </a:r>
            <a:r>
              <a:rPr lang="ru-RU" dirty="0" smtClean="0"/>
              <a:t>. Так, </a:t>
            </a:r>
            <a:r>
              <a:rPr lang="ru-RU" dirty="0" err="1" smtClean="0"/>
              <a:t>що</a:t>
            </a:r>
            <a:r>
              <a:rPr lang="ru-RU" dirty="0" smtClean="0"/>
              <a:t> в таких районах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виходити</a:t>
            </a:r>
            <a:r>
              <a:rPr lang="ru-RU" dirty="0" smtClean="0"/>
              <a:t> на </a:t>
            </a:r>
            <a:r>
              <a:rPr lang="ru-RU" dirty="0" err="1" smtClean="0"/>
              <a:t>улицю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яскравому</a:t>
            </a:r>
            <a:r>
              <a:rPr lang="ru-RU" dirty="0" smtClean="0"/>
              <a:t> та </a:t>
            </a:r>
            <a:r>
              <a:rPr lang="ru-RU" dirty="0" err="1" smtClean="0"/>
              <a:t>світлому</a:t>
            </a:r>
            <a:r>
              <a:rPr lang="ru-RU" dirty="0" smtClean="0"/>
              <a:t> </a:t>
            </a:r>
            <a:r>
              <a:rPr lang="ru-RU" dirty="0" err="1" smtClean="0"/>
              <a:t>одязі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</TotalTime>
  <Words>252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Випромінювання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Излучение</dc:title>
  <dc:creator>Влад</dc:creator>
  <cp:lastModifiedBy>W7</cp:lastModifiedBy>
  <cp:revision>13</cp:revision>
  <dcterms:created xsi:type="dcterms:W3CDTF">2012-10-19T14:25:43Z</dcterms:created>
  <dcterms:modified xsi:type="dcterms:W3CDTF">2015-06-04T17:34:17Z</dcterms:modified>
</cp:coreProperties>
</file>